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10"/>
  </p:notesMasterIdLst>
  <p:sldIdLst>
    <p:sldId id="257" r:id="rId2"/>
    <p:sldId id="262" r:id="rId3"/>
    <p:sldId id="264" r:id="rId4"/>
    <p:sldId id="263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E1E9E-CE9D-4F13-998F-55AF38A1A63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78AAF-7ED4-4E85-BC59-AC28EE4D6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5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9/21/2021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9/21/2021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pi.playposit.com/go/play/1359456/105000/1110744/0/Copy-of-Maglev-Train-Playposi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app=desktop&amp;v=voHz6sxwQ2Q&amp;feature=youtu.be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s94suB5uLWw&amp;feature=youtu.be" TargetMode="External"/><Relationship Id="rId2" Type="http://schemas.openxmlformats.org/officeDocument/2006/relationships/hyperlink" Target="https://www.khanacademy.org/science/physics/magnetic-forces-and-magnetic-fields/magnets-magnetic/v/introduction-to-magnetism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Magnetism and electricity day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9-22 &amp; 9-23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0EB2D-FB70-4C67-A998-72095A3B6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76" y="939800"/>
            <a:ext cx="53594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22B5A2-BB85-482E-8B22-912B74DA3A9F}"/>
              </a:ext>
            </a:extLst>
          </p:cNvPr>
          <p:cNvSpPr txBox="1"/>
          <p:nvPr/>
        </p:nvSpPr>
        <p:spPr>
          <a:xfrm>
            <a:off x="596900" y="736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F7610-1342-4FCA-A714-B61096D43401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127B4D-247A-45AC-8232-027E2AFABB5F}"/>
              </a:ext>
            </a:extLst>
          </p:cNvPr>
          <p:cNvSpPr/>
          <p:nvPr/>
        </p:nvSpPr>
        <p:spPr>
          <a:xfrm>
            <a:off x="1489166" y="736600"/>
            <a:ext cx="10212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Two students decided to use their knowledge about non-contact forces to build a hoverboard park. They embedded thousands of bar magnets into the surface of the floor with the north poles facing up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0B6096-2AF0-456E-957D-ECD958791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13679"/>
            <a:ext cx="4798337" cy="24198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010419-4AAD-4311-8168-FC93C7A1EF8F}"/>
              </a:ext>
            </a:extLst>
          </p:cNvPr>
          <p:cNvSpPr/>
          <p:nvPr/>
        </p:nvSpPr>
        <p:spPr>
          <a:xfrm>
            <a:off x="596900" y="1795839"/>
            <a:ext cx="5346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What would the polarity of the bottom of the hoverboard have to be in order to levitate the board, and what kind of non-contact force would this demonstrate?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3229CF9-3BE1-4B6D-A6B6-EA5696983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320468"/>
              </p:ext>
            </p:extLst>
          </p:nvPr>
        </p:nvGraphicFramePr>
        <p:xfrm>
          <a:off x="850900" y="3861833"/>
          <a:ext cx="10851062" cy="2127470"/>
        </p:xfrm>
        <a:graphic>
          <a:graphicData uri="http://schemas.openxmlformats.org/drawingml/2006/table">
            <a:tbl>
              <a:tblPr firstRow="1" firstCol="1" bandRow="1"/>
              <a:tblGrid>
                <a:gridCol w="10851062">
                  <a:extLst>
                    <a:ext uri="{9D8B030D-6E8A-4147-A177-3AD203B41FA5}">
                      <a16:colId xmlns:a16="http://schemas.microsoft.com/office/drawing/2014/main" val="982372633"/>
                    </a:ext>
                  </a:extLst>
                </a:gridCol>
              </a:tblGrid>
              <a:tr h="10637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A. ---The bottom of the hoverboard would have to be a south pole.</a:t>
                      </a:r>
                      <a:b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---This would demonstrate gravity.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657826"/>
                  </a:ext>
                </a:extLst>
              </a:tr>
              <a:tr h="10637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  ---The bottom of the hoverboard would have to be a north pole.</a:t>
                      </a:r>
                      <a:b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---This would demonstrate magnetism.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336712"/>
                  </a:ext>
                </a:extLst>
              </a:tr>
            </a:tbl>
          </a:graphicData>
        </a:graphic>
      </p:graphicFrame>
      <p:sp>
        <p:nvSpPr>
          <p:cNvPr id="11" name="Arrow: Right 10">
            <a:extLst>
              <a:ext uri="{FF2B5EF4-FFF2-40B4-BE49-F238E27FC236}">
                <a16:creationId xmlns:a16="http://schemas.microsoft.com/office/drawing/2014/main" id="{75612862-0056-4F0A-BDD5-6A0298AFB6AA}"/>
              </a:ext>
            </a:extLst>
          </p:cNvPr>
          <p:cNvSpPr/>
          <p:nvPr/>
        </p:nvSpPr>
        <p:spPr>
          <a:xfrm>
            <a:off x="508000" y="4864100"/>
            <a:ext cx="609600" cy="610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6FF83D-9790-40B8-95AD-EC6CD74D4C0B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148318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61D0-8F4E-4260-9B4A-41100720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4399306"/>
          </a:xfrm>
        </p:spPr>
        <p:txBody>
          <a:bodyPr>
            <a:normAutofit/>
          </a:bodyPr>
          <a:lstStyle/>
          <a:p>
            <a:r>
              <a:rPr lang="en-US" dirty="0"/>
              <a:t>1.  Check textbook page</a:t>
            </a:r>
            <a:br>
              <a:rPr lang="en-US" dirty="0"/>
            </a:br>
            <a:r>
              <a:rPr lang="en-US" dirty="0"/>
              <a:t>2.  Share posters</a:t>
            </a:r>
            <a:br>
              <a:rPr lang="en-US" dirty="0"/>
            </a:br>
            <a:r>
              <a:rPr lang="en-US" dirty="0"/>
              <a:t>3.  Revise initial model and share with </a:t>
            </a:r>
            <a:br>
              <a:rPr lang="en-US" dirty="0"/>
            </a:br>
            <a:r>
              <a:rPr lang="en-US" dirty="0"/>
              <a:t>your lab group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F9F2B-FB79-46AF-920B-6F0F96E41E5D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81D1EA-7C8B-46F1-8FAE-CA63246243E4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4186322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2CE7-5794-4FCE-87F7-8D58B5880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 maglev train work?</a:t>
            </a:r>
          </a:p>
        </p:txBody>
      </p:sp>
      <p:pic>
        <p:nvPicPr>
          <p:cNvPr id="4" name="Content Placeholder 3">
            <a:hlinkClick r:id="rId2"/>
            <a:extLst>
              <a:ext uri="{FF2B5EF4-FFF2-40B4-BE49-F238E27FC236}">
                <a16:creationId xmlns:a16="http://schemas.microsoft.com/office/drawing/2014/main" id="{1815FFE0-CDBA-44B9-B2E8-58ADB8457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74056" y="2103438"/>
            <a:ext cx="6843888" cy="3849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DFA39-7B23-4E0F-B988-EACEB83393C2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76C58-F599-4D01-8721-DC63D8511B69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2559131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hlinkClick r:id="rId2"/>
            <a:extLst>
              <a:ext uri="{FF2B5EF4-FFF2-40B4-BE49-F238E27FC236}">
                <a16:creationId xmlns:a16="http://schemas.microsoft.com/office/drawing/2014/main" id="{5E8B8F55-4E96-4F65-849C-4466083E3C4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16600" t="17556" r="29399" b="15100"/>
          <a:stretch/>
        </p:blipFill>
        <p:spPr>
          <a:xfrm>
            <a:off x="300445" y="640938"/>
            <a:ext cx="7576458" cy="531482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AC639C-CFE1-4C01-8B44-681B0A588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i="0" kern="1200" cap="none" spc="0" baseline="0">
                <a:effectLst/>
                <a:latin typeface="+mj-lt"/>
                <a:ea typeface="+mn-ea"/>
                <a:cs typeface="+mn-cs"/>
              </a:rPr>
              <a:t>Homopolar Motor Phenomenon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51F212-62CE-46BA-AE41-3C0648E78E42}"/>
              </a:ext>
            </a:extLst>
          </p:cNvPr>
          <p:cNvSpPr txBox="1"/>
          <p:nvPr/>
        </p:nvSpPr>
        <p:spPr>
          <a:xfrm>
            <a:off x="8477250" y="2386584"/>
            <a:ext cx="3144774" cy="1645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en-US" kern="1200" dirty="0">
                <a:latin typeface="+mn-lt"/>
                <a:ea typeface="+mn-ea"/>
                <a:cs typeface="+mn-cs"/>
              </a:rPr>
              <a:t>Watch the video and right down questions and observations to help your group come up with a driving question.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CFA686-E8AD-41A1-BF25-E8BDE5E0E590}"/>
              </a:ext>
            </a:extLst>
          </p:cNvPr>
          <p:cNvSpPr txBox="1"/>
          <p:nvPr/>
        </p:nvSpPr>
        <p:spPr>
          <a:xfrm>
            <a:off x="8572500" y="4229100"/>
            <a:ext cx="30495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Develop an initial model to answer the driving question: How does a homopolar motor work without gasoline?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93D494-4902-492A-B299-B82C409B56EC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C174C2-600F-4342-90C3-62D94C2BA3EA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414405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288B3A-11EE-49B5-A23D-0BF4FB9C3A17}"/>
              </a:ext>
            </a:extLst>
          </p:cNvPr>
          <p:cNvSpPr txBox="1"/>
          <p:nvPr/>
        </p:nvSpPr>
        <p:spPr>
          <a:xfrm>
            <a:off x="571500" y="622300"/>
            <a:ext cx="1112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 a homopolar motor with your lab group</a:t>
            </a:r>
          </a:p>
          <a:p>
            <a:endParaRPr lang="en-US" dirty="0"/>
          </a:p>
          <a:p>
            <a:r>
              <a:rPr lang="en-US" dirty="0"/>
              <a:t>Materials:</a:t>
            </a:r>
          </a:p>
          <a:p>
            <a:r>
              <a:rPr lang="en-US" dirty="0"/>
              <a:t>	AA battery</a:t>
            </a:r>
          </a:p>
          <a:p>
            <a:r>
              <a:rPr lang="en-US" dirty="0"/>
              <a:t>	Copper wire</a:t>
            </a:r>
          </a:p>
          <a:p>
            <a:r>
              <a:rPr lang="en-US" dirty="0"/>
              <a:t>	Neodymium magnet (this is a very strong magnet.  Do not place it near your phone or computer.)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After you make a successful homopolar motor, revise your initial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5679E-067F-45D3-8163-DAC3065D75BB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198E1-4774-4E2D-A58C-10AB480E97FC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84934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5BD3-5554-46BC-9BA9-6E6D237C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 the following videos about magnetism and take notes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B4AD0-EE15-41C9-AA95-E137DA22D44B}"/>
              </a:ext>
            </a:extLst>
          </p:cNvPr>
          <p:cNvSpPr txBox="1"/>
          <p:nvPr/>
        </p:nvSpPr>
        <p:spPr>
          <a:xfrm>
            <a:off x="736600" y="2336800"/>
            <a:ext cx="576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Khan Academy: Magnetism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5757F-1232-4D31-B382-4827784FD8B9}"/>
              </a:ext>
            </a:extLst>
          </p:cNvPr>
          <p:cNvSpPr txBox="1"/>
          <p:nvPr/>
        </p:nvSpPr>
        <p:spPr>
          <a:xfrm>
            <a:off x="736600" y="310433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Magnetism: Crash Course Physics #32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9A51F-D47D-4A16-9743-A604469905F5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A2F69-9A81-43C2-AD95-6E1B7ECDC99D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669945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C348E-7D32-4CCD-A15A-C904E15D2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Ticket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3AD39-60E9-436D-A95E-FCB251F63BDB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554223-192D-4CD4-98E5-C50A425BEA84}"/>
              </a:ext>
            </a:extLst>
          </p:cNvPr>
          <p:cNvSpPr txBox="1"/>
          <p:nvPr/>
        </p:nvSpPr>
        <p:spPr>
          <a:xfrm>
            <a:off x="1600200" y="2235200"/>
            <a:ext cx="919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Electrical motors convert electrical energy into what type of energy?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ED2C9-146F-4C7F-8624-30AD777584C4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1298757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Century Gothic</vt:lpstr>
      <vt:lpstr>Garamond</vt:lpstr>
      <vt:lpstr>Times New Roman</vt:lpstr>
      <vt:lpstr>SavonVTI</vt:lpstr>
      <vt:lpstr>Magnetism and electricity day 1</vt:lpstr>
      <vt:lpstr>PowerPoint Presentation</vt:lpstr>
      <vt:lpstr>1.  Check textbook page 2.  Share posters 3.  Revise initial model and share with  your lab group</vt:lpstr>
      <vt:lpstr>How does a maglev train work?</vt:lpstr>
      <vt:lpstr>Homopolar Motor Phenomenon</vt:lpstr>
      <vt:lpstr>PowerPoint Presentation</vt:lpstr>
      <vt:lpstr>Watch the following videos about magnetism and take notes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2021-09-14T18:23:30Z</dcterms:created>
  <dcterms:modified xsi:type="dcterms:W3CDTF">2021-09-21T19:20:19Z</dcterms:modified>
</cp:coreProperties>
</file>